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28797250" cy="35999738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9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-72" y="-558"/>
      </p:cViewPr>
      <p:guideLst>
        <p:guide orient="horz" pos="11339"/>
        <p:guide pos="9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9794" y="5891626"/>
            <a:ext cx="24477663" cy="12533242"/>
          </a:xfrm>
        </p:spPr>
        <p:txBody>
          <a:bodyPr anchor="b"/>
          <a:lstStyle>
            <a:lvl1pPr algn="ctr">
              <a:defRPr sz="188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9656" y="18908198"/>
            <a:ext cx="21597938" cy="8691601"/>
          </a:xfrm>
        </p:spPr>
        <p:txBody>
          <a:bodyPr/>
          <a:lstStyle>
            <a:lvl1pPr marL="0" indent="0" algn="ctr">
              <a:buNone/>
              <a:defRPr sz="7558"/>
            </a:lvl1pPr>
            <a:lvl2pPr marL="1439860" indent="0" algn="ctr">
              <a:buNone/>
              <a:defRPr sz="6299"/>
            </a:lvl2pPr>
            <a:lvl3pPr marL="2879720" indent="0" algn="ctr">
              <a:buNone/>
              <a:defRPr sz="5669"/>
            </a:lvl3pPr>
            <a:lvl4pPr marL="4319580" indent="0" algn="ctr">
              <a:buNone/>
              <a:defRPr sz="5039"/>
            </a:lvl4pPr>
            <a:lvl5pPr marL="5759440" indent="0" algn="ctr">
              <a:buNone/>
              <a:defRPr sz="5039"/>
            </a:lvl5pPr>
            <a:lvl6pPr marL="7199300" indent="0" algn="ctr">
              <a:buNone/>
              <a:defRPr sz="5039"/>
            </a:lvl6pPr>
            <a:lvl7pPr marL="8639160" indent="0" algn="ctr">
              <a:buNone/>
              <a:defRPr sz="5039"/>
            </a:lvl7pPr>
            <a:lvl8pPr marL="10079020" indent="0" algn="ctr">
              <a:buNone/>
              <a:defRPr sz="5039"/>
            </a:lvl8pPr>
            <a:lvl9pPr marL="11518880" indent="0" algn="ctr">
              <a:buNone/>
              <a:defRPr sz="503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1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08034" y="1916653"/>
            <a:ext cx="6209407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813" y="1916653"/>
            <a:ext cx="18268255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0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814" y="8974945"/>
            <a:ext cx="24837628" cy="14974888"/>
          </a:xfrm>
        </p:spPr>
        <p:txBody>
          <a:bodyPr anchor="b"/>
          <a:lstStyle>
            <a:lvl1pPr>
              <a:defRPr sz="188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4814" y="24091502"/>
            <a:ext cx="24837628" cy="7874940"/>
          </a:xfrm>
        </p:spPr>
        <p:txBody>
          <a:bodyPr/>
          <a:lstStyle>
            <a:lvl1pPr marL="0" indent="0">
              <a:buNone/>
              <a:defRPr sz="7558">
                <a:solidFill>
                  <a:schemeClr val="tx1"/>
                </a:solidFill>
              </a:defRPr>
            </a:lvl1pPr>
            <a:lvl2pPr marL="1439860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720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58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44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30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1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02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888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4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811" y="9583264"/>
            <a:ext cx="12238831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78608" y="9583264"/>
            <a:ext cx="12238831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6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562" y="1916661"/>
            <a:ext cx="2483762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565" y="8824938"/>
            <a:ext cx="12182585" cy="4324966"/>
          </a:xfrm>
        </p:spPr>
        <p:txBody>
          <a:bodyPr anchor="b"/>
          <a:lstStyle>
            <a:lvl1pPr marL="0" indent="0">
              <a:buNone/>
              <a:defRPr sz="7558" b="1"/>
            </a:lvl1pPr>
            <a:lvl2pPr marL="1439860" indent="0">
              <a:buNone/>
              <a:defRPr sz="6299" b="1"/>
            </a:lvl2pPr>
            <a:lvl3pPr marL="2879720" indent="0">
              <a:buNone/>
              <a:defRPr sz="5669" b="1"/>
            </a:lvl3pPr>
            <a:lvl4pPr marL="4319580" indent="0">
              <a:buNone/>
              <a:defRPr sz="5039" b="1"/>
            </a:lvl4pPr>
            <a:lvl5pPr marL="5759440" indent="0">
              <a:buNone/>
              <a:defRPr sz="5039" b="1"/>
            </a:lvl5pPr>
            <a:lvl6pPr marL="7199300" indent="0">
              <a:buNone/>
              <a:defRPr sz="5039" b="1"/>
            </a:lvl6pPr>
            <a:lvl7pPr marL="8639160" indent="0">
              <a:buNone/>
              <a:defRPr sz="5039" b="1"/>
            </a:lvl7pPr>
            <a:lvl8pPr marL="10079020" indent="0">
              <a:buNone/>
              <a:defRPr sz="5039" b="1"/>
            </a:lvl8pPr>
            <a:lvl9pPr marL="11518880" indent="0">
              <a:buNone/>
              <a:defRPr sz="50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565" y="13149904"/>
            <a:ext cx="12182585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78609" y="8824938"/>
            <a:ext cx="12242582" cy="4324966"/>
          </a:xfrm>
        </p:spPr>
        <p:txBody>
          <a:bodyPr anchor="b"/>
          <a:lstStyle>
            <a:lvl1pPr marL="0" indent="0">
              <a:buNone/>
              <a:defRPr sz="7558" b="1"/>
            </a:lvl1pPr>
            <a:lvl2pPr marL="1439860" indent="0">
              <a:buNone/>
              <a:defRPr sz="6299" b="1"/>
            </a:lvl2pPr>
            <a:lvl3pPr marL="2879720" indent="0">
              <a:buNone/>
              <a:defRPr sz="5669" b="1"/>
            </a:lvl3pPr>
            <a:lvl4pPr marL="4319580" indent="0">
              <a:buNone/>
              <a:defRPr sz="5039" b="1"/>
            </a:lvl4pPr>
            <a:lvl5pPr marL="5759440" indent="0">
              <a:buNone/>
              <a:defRPr sz="5039" b="1"/>
            </a:lvl5pPr>
            <a:lvl6pPr marL="7199300" indent="0">
              <a:buNone/>
              <a:defRPr sz="5039" b="1"/>
            </a:lvl6pPr>
            <a:lvl7pPr marL="8639160" indent="0">
              <a:buNone/>
              <a:defRPr sz="5039" b="1"/>
            </a:lvl7pPr>
            <a:lvl8pPr marL="10079020" indent="0">
              <a:buNone/>
              <a:defRPr sz="5039" b="1"/>
            </a:lvl8pPr>
            <a:lvl9pPr marL="11518880" indent="0">
              <a:buNone/>
              <a:defRPr sz="50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78609" y="13149904"/>
            <a:ext cx="12242582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7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2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8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562" y="2399982"/>
            <a:ext cx="9287863" cy="839993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2582" y="5183304"/>
            <a:ext cx="14578608" cy="25583147"/>
          </a:xfrm>
        </p:spPr>
        <p:txBody>
          <a:bodyPr/>
          <a:lstStyle>
            <a:lvl1pPr>
              <a:defRPr sz="10078"/>
            </a:lvl1pPr>
            <a:lvl2pPr>
              <a:defRPr sz="8818"/>
            </a:lvl2pPr>
            <a:lvl3pPr>
              <a:defRPr sz="7558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562" y="10799922"/>
            <a:ext cx="9287863" cy="20008190"/>
          </a:xfrm>
        </p:spPr>
        <p:txBody>
          <a:bodyPr/>
          <a:lstStyle>
            <a:lvl1pPr marL="0" indent="0">
              <a:buNone/>
              <a:defRPr sz="5039"/>
            </a:lvl1pPr>
            <a:lvl2pPr marL="1439860" indent="0">
              <a:buNone/>
              <a:defRPr sz="4409"/>
            </a:lvl2pPr>
            <a:lvl3pPr marL="2879720" indent="0">
              <a:buNone/>
              <a:defRPr sz="3779"/>
            </a:lvl3pPr>
            <a:lvl4pPr marL="4319580" indent="0">
              <a:buNone/>
              <a:defRPr sz="3149"/>
            </a:lvl4pPr>
            <a:lvl5pPr marL="5759440" indent="0">
              <a:buNone/>
              <a:defRPr sz="3149"/>
            </a:lvl5pPr>
            <a:lvl6pPr marL="7199300" indent="0">
              <a:buNone/>
              <a:defRPr sz="3149"/>
            </a:lvl6pPr>
            <a:lvl7pPr marL="8639160" indent="0">
              <a:buNone/>
              <a:defRPr sz="3149"/>
            </a:lvl7pPr>
            <a:lvl8pPr marL="10079020" indent="0">
              <a:buNone/>
              <a:defRPr sz="3149"/>
            </a:lvl8pPr>
            <a:lvl9pPr marL="11518880" indent="0">
              <a:buNone/>
              <a:defRPr sz="31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2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562" y="2399982"/>
            <a:ext cx="9287863" cy="839993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2582" y="5183304"/>
            <a:ext cx="14578608" cy="25583147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860" indent="0">
              <a:buNone/>
              <a:defRPr sz="8818"/>
            </a:lvl2pPr>
            <a:lvl3pPr marL="2879720" indent="0">
              <a:buNone/>
              <a:defRPr sz="7558"/>
            </a:lvl3pPr>
            <a:lvl4pPr marL="4319580" indent="0">
              <a:buNone/>
              <a:defRPr sz="6299"/>
            </a:lvl4pPr>
            <a:lvl5pPr marL="5759440" indent="0">
              <a:buNone/>
              <a:defRPr sz="6299"/>
            </a:lvl5pPr>
            <a:lvl6pPr marL="7199300" indent="0">
              <a:buNone/>
              <a:defRPr sz="6299"/>
            </a:lvl6pPr>
            <a:lvl7pPr marL="8639160" indent="0">
              <a:buNone/>
              <a:defRPr sz="6299"/>
            </a:lvl7pPr>
            <a:lvl8pPr marL="10079020" indent="0">
              <a:buNone/>
              <a:defRPr sz="6299"/>
            </a:lvl8pPr>
            <a:lvl9pPr marL="11518880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562" y="10799922"/>
            <a:ext cx="9287863" cy="20008190"/>
          </a:xfrm>
        </p:spPr>
        <p:txBody>
          <a:bodyPr/>
          <a:lstStyle>
            <a:lvl1pPr marL="0" indent="0">
              <a:buNone/>
              <a:defRPr sz="5039"/>
            </a:lvl1pPr>
            <a:lvl2pPr marL="1439860" indent="0">
              <a:buNone/>
              <a:defRPr sz="4409"/>
            </a:lvl2pPr>
            <a:lvl3pPr marL="2879720" indent="0">
              <a:buNone/>
              <a:defRPr sz="3779"/>
            </a:lvl3pPr>
            <a:lvl4pPr marL="4319580" indent="0">
              <a:buNone/>
              <a:defRPr sz="3149"/>
            </a:lvl4pPr>
            <a:lvl5pPr marL="5759440" indent="0">
              <a:buNone/>
              <a:defRPr sz="3149"/>
            </a:lvl5pPr>
            <a:lvl6pPr marL="7199300" indent="0">
              <a:buNone/>
              <a:defRPr sz="3149"/>
            </a:lvl6pPr>
            <a:lvl7pPr marL="8639160" indent="0">
              <a:buNone/>
              <a:defRPr sz="3149"/>
            </a:lvl7pPr>
            <a:lvl8pPr marL="10079020" indent="0">
              <a:buNone/>
              <a:defRPr sz="3149"/>
            </a:lvl8pPr>
            <a:lvl9pPr marL="11518880" indent="0">
              <a:buNone/>
              <a:defRPr sz="314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1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811" y="1916661"/>
            <a:ext cx="2483762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811" y="9583264"/>
            <a:ext cx="2483762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79811" y="33366432"/>
            <a:ext cx="6479381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39089" y="33366432"/>
            <a:ext cx="971907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38058" y="33366432"/>
            <a:ext cx="6479381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79720" rtl="0" eaLnBrk="1" latinLnBrk="0" hangingPunct="1">
        <a:lnSpc>
          <a:spcPct val="90000"/>
        </a:lnSpc>
        <a:spcBef>
          <a:spcPct val="0"/>
        </a:spcBef>
        <a:buNone/>
        <a:defRPr sz="138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30" indent="-719930" algn="l" defTabSz="2879720" rtl="0" eaLnBrk="1" latinLnBrk="0" hangingPunct="1">
        <a:lnSpc>
          <a:spcPct val="90000"/>
        </a:lnSpc>
        <a:spcBef>
          <a:spcPts val="3149"/>
        </a:spcBef>
        <a:buFont typeface="Arial" panose="020B0604020202020204" pitchFamily="34" charset="0"/>
        <a:buChar char="•"/>
        <a:defRPr sz="8818" kern="1200">
          <a:solidFill>
            <a:schemeClr val="tx1"/>
          </a:solidFill>
          <a:latin typeface="+mn-lt"/>
          <a:ea typeface="+mn-ea"/>
          <a:cs typeface="+mn-cs"/>
        </a:defRPr>
      </a:lvl1pPr>
      <a:lvl2pPr marL="215979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8" kern="1200">
          <a:solidFill>
            <a:schemeClr val="tx1"/>
          </a:solidFill>
          <a:latin typeface="+mn-lt"/>
          <a:ea typeface="+mn-ea"/>
          <a:cs typeface="+mn-cs"/>
        </a:defRPr>
      </a:lvl2pPr>
      <a:lvl3pPr marL="359965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51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37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23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09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895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8810" indent="-719930" algn="l" defTabSz="287972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86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72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58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44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30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16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02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8880" algn="l" defTabSz="2879720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910" y="4643717"/>
            <a:ext cx="27166529" cy="3512945"/>
          </a:xfrm>
        </p:spPr>
        <p:txBody>
          <a:bodyPr anchor="ctr">
            <a:noAutofit/>
          </a:bodyPr>
          <a:lstStyle/>
          <a:p>
            <a:pPr rtl="1"/>
            <a:r>
              <a:rPr lang="fa-IR" sz="7000" b="1">
                <a:cs typeface="B Nazanin" panose="00000400000000000000" pitchFamily="2" charset="-78"/>
              </a:rPr>
              <a:t>عنوان </a:t>
            </a:r>
            <a:r>
              <a:rPr lang="fa-IR" sz="7000" b="1" dirty="0">
                <a:cs typeface="B Nazanin" panose="00000400000000000000" pitchFamily="2" charset="-78"/>
              </a:rPr>
              <a:t>مقاله</a:t>
            </a:r>
            <a:br>
              <a:rPr lang="fa-IR" sz="7333" b="1" dirty="0">
                <a:cs typeface="B Nazanin" panose="00000400000000000000" pitchFamily="2" charset="-78"/>
              </a:rPr>
            </a:br>
            <a:r>
              <a:rPr lang="fa-IR" sz="3800" dirty="0">
                <a:cs typeface="B Nazanin" panose="00000400000000000000" pitchFamily="2" charset="-78"/>
              </a:rPr>
              <a:t>نام نام خانوادگی </a:t>
            </a:r>
            <a:r>
              <a:rPr lang="fa-IR" sz="3800" baseline="30000" dirty="0">
                <a:cs typeface="B Nazanin" panose="00000400000000000000" pitchFamily="2" charset="-78"/>
              </a:rPr>
              <a:t>1</a:t>
            </a:r>
            <a:r>
              <a:rPr lang="fa-IR" sz="3800" dirty="0">
                <a:cs typeface="B Nazanin" panose="00000400000000000000" pitchFamily="2" charset="-78"/>
              </a:rPr>
              <a:t>، نام نام خانوادگی </a:t>
            </a:r>
            <a:r>
              <a:rPr lang="fa-IR" sz="3800" baseline="30000" dirty="0">
                <a:cs typeface="B Nazanin" panose="00000400000000000000" pitchFamily="2" charset="-78"/>
              </a:rPr>
              <a:t>2</a:t>
            </a:r>
            <a:r>
              <a:rPr lang="fa-IR" sz="3800" dirty="0">
                <a:cs typeface="B Nazanin" panose="00000400000000000000" pitchFamily="2" charset="-78"/>
              </a:rPr>
              <a:t> و نام نام خانوادگی </a:t>
            </a:r>
            <a:r>
              <a:rPr lang="fa-IR" sz="3800" baseline="30000" dirty="0">
                <a:cs typeface="B Nazanin" panose="00000400000000000000" pitchFamily="2" charset="-78"/>
              </a:rPr>
              <a:t>3</a:t>
            </a:r>
            <a:br>
              <a:rPr lang="fa-IR" sz="4000" baseline="30000" dirty="0">
                <a:cs typeface="B Nazanin" panose="00000400000000000000" pitchFamily="2" charset="-78"/>
              </a:rPr>
            </a:br>
            <a:br>
              <a:rPr lang="fa-IR" sz="4000" baseline="30000" dirty="0">
                <a:cs typeface="B Nazanin" panose="00000400000000000000" pitchFamily="2" charset="-78"/>
              </a:rPr>
            </a:br>
            <a:r>
              <a:rPr lang="fa-IR" sz="3111" dirty="0">
                <a:cs typeface="B Nazanin" panose="00000400000000000000" pitchFamily="2" charset="-78"/>
              </a:rPr>
              <a:t>1</a:t>
            </a:r>
            <a:r>
              <a:rPr lang="fa-IR" sz="3000" dirty="0">
                <a:cs typeface="B Nazanin" panose="00000400000000000000" pitchFamily="2" charset="-78"/>
              </a:rPr>
              <a:t>- دانشکده فیزیک، دانشگاه صنعتی اصفهان، اصفهان</a:t>
            </a:r>
            <a:br>
              <a:rPr lang="fa-IR" sz="3000" dirty="0">
                <a:cs typeface="B Nazanin" panose="00000400000000000000" pitchFamily="2" charset="-78"/>
              </a:rPr>
            </a:br>
            <a:r>
              <a:rPr lang="fa-IR" sz="3000" dirty="0">
                <a:cs typeface="B Nazanin" panose="00000400000000000000" pitchFamily="2" charset="-78"/>
              </a:rPr>
              <a:t>2- دانشکده فیزیک، دانشگاه صنعتی اصفهان، اصفهان</a:t>
            </a:r>
            <a:br>
              <a:rPr lang="fa-IR" sz="3000" dirty="0">
                <a:cs typeface="B Nazanin" panose="00000400000000000000" pitchFamily="2" charset="-78"/>
              </a:rPr>
            </a:br>
            <a:r>
              <a:rPr lang="fa-IR" sz="3000" dirty="0">
                <a:cs typeface="B Nazanin" panose="00000400000000000000" pitchFamily="2" charset="-78"/>
              </a:rPr>
              <a:t>3- دانشکده فیزیک، دانشگاه صنعتی اصفهان، اصفهان</a:t>
            </a:r>
            <a:endParaRPr lang="en-US" sz="3000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2324" y="8171692"/>
            <a:ext cx="25632696" cy="26015069"/>
          </a:xfrm>
        </p:spPr>
        <p:txBody>
          <a:bodyPr>
            <a:normAutofit/>
          </a:bodyPr>
          <a:lstStyle/>
          <a:p>
            <a:pPr algn="just" rtl="1"/>
            <a:r>
              <a:rPr lang="fa-IR" sz="51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توجه:</a:t>
            </a:r>
          </a:p>
          <a:p>
            <a:pPr marL="381005" indent="-381005" algn="just" rtl="1">
              <a:buFont typeface="Symbol" panose="05050102010706020507" pitchFamily="18" charset="2"/>
              <a:buChar char=""/>
            </a:pPr>
            <a:r>
              <a:rPr lang="fa-IR" sz="46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طراحی متن به دلخواه نویسندگان انجام شود.</a:t>
            </a:r>
            <a:endParaRPr lang="en-US" sz="46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81005" indent="-381005" algn="just" rtl="1">
              <a:buFont typeface="Symbol" panose="05050102010706020507" pitchFamily="18" charset="2"/>
              <a:buChar char=""/>
            </a:pPr>
            <a:r>
              <a:rPr lang="fa-IR" sz="46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لازم است پوستر در اندازه 80 سانتی‌متر (پهنا) در 100 سانتی‌متر (ارتفاع) و به صورت عمودی (</a:t>
            </a:r>
            <a:r>
              <a:rPr lang="en-US" sz="46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Portrait</a:t>
            </a:r>
            <a:r>
              <a:rPr lang="fa-IR" sz="46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) و با رنگ زمینه سفید چاپ گردد.</a:t>
            </a:r>
            <a:endParaRPr lang="en-US" sz="46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81005" indent="-381005" algn="just" rtl="1">
              <a:buFont typeface="Symbol" panose="05050102010706020507" pitchFamily="18" charset="2"/>
              <a:buChar char=""/>
            </a:pPr>
            <a:r>
              <a:rPr lang="fa-IR" sz="46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لازم است اندازه فونت (نازنین یا لوتوس) به گونه‌ای باشد که مطالب از فاصله یک متری به طور کامل خوانده شود.</a:t>
            </a:r>
            <a:endParaRPr lang="en-US" sz="46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381005" indent="-381005" algn="just" rtl="1">
              <a:buFont typeface="Symbol" panose="05050102010706020507" pitchFamily="18" charset="2"/>
              <a:buChar char=""/>
            </a:pPr>
            <a:r>
              <a:rPr lang="fa-IR" sz="4600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داشتن بخش‌های چکیده، مقدمه و نتیجه‌گیری و مراجع برای پوستر الزامیست.</a:t>
            </a:r>
            <a:endParaRPr lang="en-US" sz="46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just" rtl="1"/>
            <a:endParaRPr lang="en-US" sz="46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369975" y="304820"/>
            <a:ext cx="12057301" cy="149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285" tIns="40643" rIns="81285" bIns="40643" numCol="1" anchor="t" anchorCtr="0" compatLnSpc="1">
            <a:prstTxWarp prst="textNoShape">
              <a:avLst/>
            </a:prstTxWarp>
          </a:bodyPr>
          <a:lstStyle/>
          <a:p>
            <a:pPr algn="ctr" defTabSz="812810" eaLnBrk="0" fontAlgn="base" hangingPunct="0">
              <a:spcBef>
                <a:spcPct val="0"/>
              </a:spcBef>
              <a:spcAft>
                <a:spcPts val="711"/>
              </a:spcAft>
            </a:pPr>
            <a:r>
              <a:rPr lang="fa-IR" altLang="en-US" sz="4800" b="1" dirty="0">
                <a:latin typeface="Calibri" panose="020F0502020204030204" pitchFamily="34" charset="0"/>
                <a:ea typeface="Arial" panose="020B0604020202020204" pitchFamily="34" charset="0"/>
                <a:cs typeface="B Nazanin" panose="00000400000000000000" pitchFamily="2" charset="-78"/>
              </a:rPr>
              <a:t>نهمین کنفرانس ملی خلأ ایران</a:t>
            </a:r>
            <a:endParaRPr lang="en-US" altLang="en-US" sz="4800" b="1" dirty="0">
              <a:latin typeface="Calibri" panose="020F0502020204030204" pitchFamily="34" charset="0"/>
              <a:ea typeface="Arial" panose="020B0604020202020204" pitchFamily="34" charset="0"/>
              <a:cs typeface="B Nazanin" panose="00000400000000000000" pitchFamily="2" charset="-78"/>
            </a:endParaRPr>
          </a:p>
          <a:p>
            <a:pPr algn="ctr" defTabSz="812810" eaLnBrk="0" fontAlgn="base" hangingPunct="0">
              <a:spcBef>
                <a:spcPct val="0"/>
              </a:spcBef>
              <a:spcAft>
                <a:spcPts val="711"/>
              </a:spcAft>
            </a:pPr>
            <a:r>
              <a:rPr lang="en-US" altLang="en-US" sz="4800" b="1" dirty="0">
                <a:latin typeface="Calibri" panose="020F0502020204030204" pitchFamily="34" charset="0"/>
                <a:ea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3200" b="1" dirty="0">
                <a:latin typeface="Calibri" panose="020F0502020204030204" pitchFamily="34" charset="0"/>
                <a:ea typeface="Arial" panose="020B0604020202020204" pitchFamily="34" charset="0"/>
                <a:cs typeface="B Nazanin" panose="00000400000000000000" pitchFamily="2" charset="-78"/>
              </a:rPr>
              <a:t>6 و 7 آذر ماه 1398</a:t>
            </a:r>
          </a:p>
          <a:p>
            <a:pPr algn="ctr" defTabSz="812810" eaLnBrk="0" fontAlgn="base" hangingPunct="0">
              <a:spcBef>
                <a:spcPct val="0"/>
              </a:spcBef>
              <a:spcAft>
                <a:spcPts val="711"/>
              </a:spcAft>
            </a:pPr>
            <a:r>
              <a:rPr lang="fa-IR" altLang="en-US" sz="3200" b="1" dirty="0">
                <a:latin typeface="Calibri" panose="020F0502020204030204" pitchFamily="34" charset="0"/>
                <a:ea typeface="Arial" panose="020B0604020202020204" pitchFamily="34" charset="0"/>
                <a:cs typeface="B Nazanin" panose="00000400000000000000" pitchFamily="2" charset="-78"/>
              </a:rPr>
              <a:t>دانشگاه صنعتی اصفهان</a:t>
            </a:r>
            <a:endParaRPr lang="en-US" altLang="en-US" sz="3200" b="1" dirty="0">
              <a:latin typeface="Calibri" panose="020F0502020204030204" pitchFamily="34" charset="0"/>
              <a:ea typeface="Arial" panose="020B0604020202020204" pitchFamily="34" charset="0"/>
              <a:cs typeface="B Nazanin" panose="00000400000000000000" pitchFamily="2" charset="-78"/>
            </a:endParaRPr>
          </a:p>
          <a:p>
            <a:pPr algn="ctr" defTabSz="812810" eaLnBrk="0" fontAlgn="base" hangingPunct="0">
              <a:spcBef>
                <a:spcPct val="0"/>
              </a:spcBef>
              <a:spcAft>
                <a:spcPts val="711"/>
              </a:spcAft>
            </a:pPr>
            <a:r>
              <a:rPr lang="en-US" altLang="en-US" sz="4267" b="1" dirty="0">
                <a:latin typeface="Cambria" panose="020405030504060302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The 9</a:t>
            </a:r>
            <a:r>
              <a:rPr lang="en-US" altLang="en-US" sz="4267" b="1" baseline="30000" dirty="0">
                <a:latin typeface="Cambria" panose="020405030504060302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th</a:t>
            </a:r>
            <a:r>
              <a:rPr lang="en-US" altLang="en-US" sz="4267" b="1" dirty="0">
                <a:latin typeface="Cambria" panose="020405030504060302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 National Vacuum Conference of Iran</a:t>
            </a:r>
            <a:endParaRPr lang="en-US" altLang="en-US" sz="4267" b="1" strike="sngStrike" dirty="0">
              <a:solidFill>
                <a:srgbClr val="FF0000"/>
              </a:solidFill>
              <a:latin typeface="Cambria" panose="02040503050406030204" pitchFamily="18" charset="0"/>
              <a:ea typeface="Arial" panose="020B0604020202020204" pitchFamily="34" charset="0"/>
              <a:cs typeface="B Nazanin" panose="00000400000000000000" pitchFamily="2" charset="-78"/>
            </a:endParaRPr>
          </a:p>
          <a:p>
            <a:pPr algn="ctr" defTabSz="812810" eaLnBrk="0" fontAlgn="base" hangingPunct="0">
              <a:spcBef>
                <a:spcPct val="0"/>
              </a:spcBef>
              <a:spcAft>
                <a:spcPts val="711"/>
              </a:spcAft>
            </a:pPr>
            <a:r>
              <a:rPr lang="en-US" altLang="en-US" sz="2844" b="1" dirty="0">
                <a:latin typeface="Cambria" panose="020405030504060302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November 27 – 28, 2019</a:t>
            </a:r>
          </a:p>
          <a:p>
            <a:pPr algn="ctr" defTabSz="812810" eaLnBrk="0" fontAlgn="base" hangingPunct="0">
              <a:spcBef>
                <a:spcPct val="0"/>
              </a:spcBef>
              <a:spcAft>
                <a:spcPts val="711"/>
              </a:spcAft>
            </a:pPr>
            <a:r>
              <a:rPr lang="en-US" altLang="en-US" sz="3200" b="1" dirty="0">
                <a:latin typeface="Cambria" panose="02040503050406030204" pitchFamily="18" charset="0"/>
                <a:ea typeface="Arial" panose="020B0604020202020204" pitchFamily="34" charset="0"/>
                <a:cs typeface="B Nazanin" panose="00000400000000000000" pitchFamily="2" charset="-78"/>
              </a:rPr>
              <a:t>Isfahan University of Technology</a:t>
            </a:r>
          </a:p>
        </p:txBody>
      </p:sp>
      <p:pic>
        <p:nvPicPr>
          <p:cNvPr id="1027" name="Picture 3" descr="mo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5938" y="285982"/>
            <a:ext cx="3701194" cy="434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7" descr="Image result for â«Ø¢Ø±Ù Ø¯Ø§ÙØ´Ú¯Ø§Ù ØµÙØ¹ØªÛ Ø§ØµÙÙØ§Ùâ¬â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007" y="700861"/>
            <a:ext cx="3562306" cy="3512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825909" y="304820"/>
            <a:ext cx="27166529" cy="4323868"/>
          </a:xfrm>
          <a:prstGeom prst="round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929"/>
          </a:p>
        </p:txBody>
      </p:sp>
    </p:spTree>
    <p:extLst>
      <p:ext uri="{BB962C8B-B14F-4D97-AF65-F5344CB8AC3E}">
        <p14:creationId xmlns:p14="http://schemas.microsoft.com/office/powerpoint/2010/main" val="316666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</TotalTime>
  <Words>158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Symbol</vt:lpstr>
      <vt:lpstr>Office Theme</vt:lpstr>
      <vt:lpstr>عنوان مقاله نام نام خانوادگی 1، نام نام خانوادگی 2 و نام نام خانوادگی 3  1- دانشکده فیزیک، دانشگاه صنعتی اصفهان، اصفهان 2- دانشکده فیزیک، دانشگاه صنعتی اصفهان، اصفهان 3- دانشکده فیزیک، دانشگاه صنعتی اصفهان، اصفهان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vsi</cp:lastModifiedBy>
  <cp:revision>41</cp:revision>
  <dcterms:created xsi:type="dcterms:W3CDTF">2018-04-09T07:28:08Z</dcterms:created>
  <dcterms:modified xsi:type="dcterms:W3CDTF">2019-11-14T07:55:08Z</dcterms:modified>
</cp:coreProperties>
</file>